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7.jpg" ContentType="image/png"/>
  <Override PartName="/ppt/media/image38.jpg" ContentType="image/png"/>
  <Override PartName="/ppt/media/image39.jpg" ContentType="image/png"/>
  <Override PartName="/ppt/media/image40.jpg" ContentType="image/png"/>
  <Override PartName="/ppt/media/image42.jpg" ContentType="image/png"/>
  <Override PartName="/ppt/media/image43.JPG" ContentType="image/png"/>
  <Override PartName="/ppt/media/image46.jpg" ContentType="image/png"/>
  <Override PartName="/ppt/media/image49.jpg" ContentType="image/png"/>
  <Override PartName="/ppt/media/image5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33" r:id="rId11"/>
    <p:sldId id="338" r:id="rId12"/>
    <p:sldId id="339" r:id="rId13"/>
    <p:sldId id="334" r:id="rId14"/>
    <p:sldId id="335" r:id="rId15"/>
    <p:sldId id="312" r:id="rId16"/>
    <p:sldId id="313" r:id="rId17"/>
    <p:sldId id="295" r:id="rId18"/>
    <p:sldId id="288" r:id="rId19"/>
    <p:sldId id="296" r:id="rId20"/>
    <p:sldId id="320" r:id="rId21"/>
    <p:sldId id="325" r:id="rId22"/>
    <p:sldId id="321" r:id="rId23"/>
    <p:sldId id="326" r:id="rId24"/>
    <p:sldId id="315" r:id="rId25"/>
    <p:sldId id="306" r:id="rId26"/>
    <p:sldId id="328" r:id="rId27"/>
    <p:sldId id="316" r:id="rId28"/>
    <p:sldId id="317" r:id="rId29"/>
    <p:sldId id="329" r:id="rId30"/>
    <p:sldId id="330" r:id="rId31"/>
    <p:sldId id="310" r:id="rId32"/>
    <p:sldId id="311" r:id="rId33"/>
    <p:sldId id="280" r:id="rId34"/>
    <p:sldId id="264" r:id="rId35"/>
    <p:sldId id="290" r:id="rId36"/>
    <p:sldId id="276" r:id="rId37"/>
    <p:sldId id="297" r:id="rId38"/>
    <p:sldId id="298" r:id="rId39"/>
    <p:sldId id="299" r:id="rId40"/>
    <p:sldId id="292" r:id="rId41"/>
    <p:sldId id="300" r:id="rId42"/>
    <p:sldId id="302" r:id="rId43"/>
    <p:sldId id="303" r:id="rId44"/>
    <p:sldId id="304" r:id="rId45"/>
    <p:sldId id="307" r:id="rId46"/>
    <p:sldId id="308" r:id="rId47"/>
    <p:sldId id="284" r:id="rId48"/>
    <p:sldId id="257" r:id="rId49"/>
    <p:sldId id="259" r:id="rId50"/>
    <p:sldId id="289" r:id="rId51"/>
    <p:sldId id="283" r:id="rId52"/>
    <p:sldId id="285" r:id="rId53"/>
    <p:sldId id="293" r:id="rId54"/>
    <p:sldId id="294" r:id="rId55"/>
    <p:sldId id="260" r:id="rId56"/>
    <p:sldId id="287" r:id="rId57"/>
    <p:sldId id="263" r:id="rId58"/>
    <p:sldId id="286" r:id="rId59"/>
    <p:sldId id="281" r:id="rId60"/>
    <p:sldId id="282" r:id="rId61"/>
    <p:sldId id="277" r:id="rId62"/>
    <p:sldId id="274" r:id="rId63"/>
    <p:sldId id="275" r:id="rId64"/>
    <p:sldId id="272" r:id="rId65"/>
    <p:sldId id="273" r:id="rId66"/>
    <p:sldId id="266" r:id="rId67"/>
    <p:sldId id="271" r:id="rId68"/>
    <p:sldId id="270" r:id="rId69"/>
    <p:sldId id="268" r:id="rId70"/>
    <p:sldId id="265" r:id="rId71"/>
  </p:sldIdLst>
  <p:sldSz cx="9144000" cy="6858000" type="screen4x3"/>
  <p:notesSz cx="6858000" cy="9144000"/>
  <p:embeddedFontLs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860" y="96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10/22/2020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4215384" y="2635274"/>
            <a:ext cx="4261104" cy="28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IRB Protocol: 80%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Questionnaire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Recruitment Flyer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Consent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COI Management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Biocompatibility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Biocompatibility Reference 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 Draft sent to Dr. Yeo on Tuesday (10/13)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r>
              <a:rPr lang="en-US" dirty="0"/>
              <a:t>PCB Assembly:</a:t>
            </a:r>
            <a:endParaRPr lang="en-US" strike="sngStrike" dirty="0"/>
          </a:p>
          <a:p>
            <a:pPr lvl="1"/>
            <a:r>
              <a:rPr lang="en-US" dirty="0"/>
              <a:t>Wearable Sensor Glove</a:t>
            </a:r>
          </a:p>
          <a:p>
            <a:pPr lvl="1"/>
            <a:r>
              <a:rPr lang="en-US" dirty="0"/>
              <a:t>LP ECG</a:t>
            </a:r>
          </a:p>
          <a:p>
            <a:r>
              <a:rPr lang="en-US" dirty="0"/>
              <a:t>Sensor Manufacturing:</a:t>
            </a:r>
          </a:p>
          <a:p>
            <a:pPr lvl="1"/>
            <a:r>
              <a:rPr lang="en-US" dirty="0"/>
              <a:t>Capacitance sensors (10X)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(10/19/20 – 10/26/20)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874703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40550" y="367463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977392" y="403171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85E61-9DA4-4ABF-AC52-21D2E0BC7979}"/>
              </a:ext>
            </a:extLst>
          </p:cNvPr>
          <p:cNvSpPr/>
          <p:nvPr/>
        </p:nvSpPr>
        <p:spPr>
          <a:xfrm>
            <a:off x="4977393" y="20599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[INITIAL TABLES]</a:t>
            </a:r>
          </a:p>
          <a:p>
            <a:pPr lvl="1"/>
            <a:r>
              <a:rPr lang="en-US" dirty="0"/>
              <a:t>IRB proposal [INTIAL DRAFT]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Shipped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19F1-8AD1-4691-8313-055B555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75" y="2682782"/>
            <a:ext cx="5226534" cy="38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3272</TotalTime>
  <Words>2458</Words>
  <Application>Microsoft Office PowerPoint</Application>
  <PresentationFormat>On-screen Show (4:3)</PresentationFormat>
  <Paragraphs>549</Paragraphs>
  <Slides>68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IRB PROPOSAL</vt:lpstr>
      <vt:lpstr>IRB proposal</vt:lpstr>
      <vt:lpstr>PATH FORWARD</vt:lpstr>
      <vt:lpstr>Path forward (10/19/20 – 10/26/20)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227</cp:revision>
  <dcterms:created xsi:type="dcterms:W3CDTF">2016-03-09T16:46:53Z</dcterms:created>
  <dcterms:modified xsi:type="dcterms:W3CDTF">2020-10-22T14:29:37Z</dcterms:modified>
</cp:coreProperties>
</file>